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5" d="100"/>
          <a:sy n="75" d="100"/>
        </p:scale>
        <p:origin x="1440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18015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3136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57478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7716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818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17218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97603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12026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96197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11677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36930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4008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6739B8-3C4B-33EE-47C0-D2843E1EAA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9510" y="197803"/>
            <a:ext cx="8420100" cy="310197"/>
          </a:xfrm>
        </p:spPr>
        <p:txBody>
          <a:bodyPr>
            <a:normAutofit/>
          </a:bodyPr>
          <a:lstStyle/>
          <a:p>
            <a:pPr algn="r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Science (Biology) – Year 10 – Autumn 1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12211F-A501-2D21-1291-5278200AC5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583" y="197803"/>
            <a:ext cx="719137" cy="719137"/>
          </a:xfrm>
          <a:prstGeom prst="rect">
            <a:avLst/>
          </a:prstGeom>
        </p:spPr>
      </p:pic>
      <p:sp>
        <p:nvSpPr>
          <p:cNvPr id="10" name="Subtitle 2">
            <a:extLst>
              <a:ext uri="{FF2B5EF4-FFF2-40B4-BE49-F238E27FC236}">
                <a16:creationId xmlns:a16="http://schemas.microsoft.com/office/drawing/2014/main" id="{314E841B-3A7F-FEC2-2847-1DEEE2C795AD}"/>
              </a:ext>
            </a:extLst>
          </p:cNvPr>
          <p:cNvSpPr txBox="1">
            <a:spLocks/>
          </p:cNvSpPr>
          <p:nvPr/>
        </p:nvSpPr>
        <p:spPr>
          <a:xfrm>
            <a:off x="3154680" y="653834"/>
            <a:ext cx="3012440" cy="358288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Abiotic factors 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are non‑living factors in the ecosystem that can affect a community.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Too much or too little of the following abiotic factors can negatively affect the community in an ecosystem: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carbon dioxide levels for plants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light intensity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moisture levels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oxygen levels for animals that live in water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soil pH and mineral content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temperature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wind intensity and direction.</a:t>
            </a:r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265F0F3D-0386-B3F9-B333-5329C376F177}"/>
              </a:ext>
            </a:extLst>
          </p:cNvPr>
          <p:cNvSpPr txBox="1">
            <a:spLocks/>
          </p:cNvSpPr>
          <p:nvPr/>
        </p:nvSpPr>
        <p:spPr>
          <a:xfrm>
            <a:off x="3154680" y="4327309"/>
            <a:ext cx="3012441" cy="233288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Biotic factors 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are living factors in the ecosystem that can affect a community.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following biotic factors would all negatively affect populations in a community: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decreased availability of food 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new predators arriving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new pathogens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competition between species.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D702FA5-04C1-6B0D-23BA-56703972FD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559" y="1285875"/>
            <a:ext cx="2705100" cy="4286250"/>
          </a:xfrm>
          <a:prstGeom prst="rect">
            <a:avLst/>
          </a:prstGeom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D196BE20-9376-9406-0CAB-44CFCA559024}"/>
              </a:ext>
            </a:extLst>
          </p:cNvPr>
          <p:cNvSpPr txBox="1">
            <a:spLocks/>
          </p:cNvSpPr>
          <p:nvPr/>
        </p:nvSpPr>
        <p:spPr>
          <a:xfrm>
            <a:off x="307341" y="5691556"/>
            <a:ext cx="2705100" cy="96864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Interspecific 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competition is between organisms of different species and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intraspecific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competition is between organisms of the same species.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9F6D7505-1E52-074A-C35F-2A613C99F405}"/>
              </a:ext>
            </a:extLst>
          </p:cNvPr>
          <p:cNvSpPr txBox="1">
            <a:spLocks/>
          </p:cNvSpPr>
          <p:nvPr/>
        </p:nvSpPr>
        <p:spPr>
          <a:xfrm>
            <a:off x="6309359" y="653835"/>
            <a:ext cx="3012440" cy="475128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Organisms have features –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adaptations – 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that enable them to survive in the conditions in which they live. </a:t>
            </a:r>
          </a:p>
          <a:p>
            <a:pPr algn="l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Structural adaptations</a:t>
            </a:r>
          </a:p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physical features that allow an organism to successfully compete:</a:t>
            </a:r>
          </a:p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sharp teeth to hunt prey</a:t>
            </a:r>
          </a:p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colouring that may provide camouflage to hide from predators or hunt prey</a:t>
            </a:r>
          </a:p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a large or small body-surface area-to-volume ratio.</a:t>
            </a:r>
          </a:p>
          <a:p>
            <a:pPr algn="l">
              <a:spcBef>
                <a:spcPts val="0"/>
              </a:spcBef>
            </a:pPr>
            <a:endParaRPr lang="en-GB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>
              <a:spcBef>
                <a:spcPts val="0"/>
              </a:spcBef>
            </a:pP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Behavioural adaptations</a:t>
            </a:r>
          </a:p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behaviour of an organism that gives it an advantage:</a:t>
            </a:r>
          </a:p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making nests to attract a mate</a:t>
            </a:r>
          </a:p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courtship dances to attract a mate</a:t>
            </a:r>
          </a:p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use of tools to obtain food</a:t>
            </a:r>
          </a:p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working together in packs.</a:t>
            </a:r>
          </a:p>
          <a:p>
            <a:pPr algn="l">
              <a:spcBef>
                <a:spcPts val="0"/>
              </a:spcBef>
            </a:pPr>
            <a:endParaRPr lang="en-GB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>
              <a:spcBef>
                <a:spcPts val="0"/>
              </a:spcBef>
            </a:pP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Functional adaptations</a:t>
            </a:r>
          </a:p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Adaptations related to processes </a:t>
            </a:r>
          </a:p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that allow an organism to survive:</a:t>
            </a:r>
          </a:p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photosynthesis in plants</a:t>
            </a:r>
          </a:p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production of poisons or venom to deter predators and kill prey</a:t>
            </a:r>
          </a:p>
          <a:p>
            <a:pPr algn="l">
              <a:spcBef>
                <a:spcPts val="0"/>
              </a:spcBef>
            </a:pP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changes in reproduction timings.</a:t>
            </a:r>
          </a:p>
          <a:p>
            <a:pPr algn="l">
              <a:spcBef>
                <a:spcPts val="0"/>
              </a:spcBef>
            </a:pPr>
            <a:endParaRPr lang="en-GB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F1B72049-2FEB-688A-3C51-2233973F7784}"/>
              </a:ext>
            </a:extLst>
          </p:cNvPr>
          <p:cNvSpPr txBox="1">
            <a:spLocks/>
          </p:cNvSpPr>
          <p:nvPr/>
        </p:nvSpPr>
        <p:spPr>
          <a:xfrm>
            <a:off x="6309359" y="5550956"/>
            <a:ext cx="3030223" cy="11092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Within a community each species interacts with many others and may depend on other species. If one species is removed it can affect the whole community – this is called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interdependence.</a:t>
            </a:r>
          </a:p>
        </p:txBody>
      </p:sp>
    </p:spTree>
    <p:extLst>
      <p:ext uri="{BB962C8B-B14F-4D97-AF65-F5344CB8AC3E}">
        <p14:creationId xmlns:p14="http://schemas.microsoft.com/office/powerpoint/2010/main" val="18425081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6739B8-3C4B-33EE-47C0-D2843E1EAA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9510" y="197803"/>
            <a:ext cx="8420100" cy="310197"/>
          </a:xfrm>
        </p:spPr>
        <p:txBody>
          <a:bodyPr>
            <a:normAutofit/>
          </a:bodyPr>
          <a:lstStyle/>
          <a:p>
            <a:pPr algn="r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Science (Biology) – Year 10 – Autumn 1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12211F-A501-2D21-1291-5278200AC5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583" y="197803"/>
            <a:ext cx="719137" cy="71913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4B8463F-7EAF-963E-D808-655A70926E1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066"/>
          <a:stretch/>
        </p:blipFill>
        <p:spPr>
          <a:xfrm>
            <a:off x="575151" y="3515360"/>
            <a:ext cx="4349151" cy="28448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55B0E27-CEF8-A50C-F7ED-85B1B5E8E3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50042" y="680720"/>
            <a:ext cx="5429568" cy="271797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52B893D-28A6-0854-7608-FE894EE4E9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81700" y="3759200"/>
            <a:ext cx="4750649" cy="260096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AEC41078-6B9B-FB96-300A-0448DC18494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9471" y="818651"/>
            <a:ext cx="2879724" cy="2386057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80AEB9C8-A4EE-5F24-AA82-362ACB57D622}"/>
              </a:ext>
            </a:extLst>
          </p:cNvPr>
          <p:cNvSpPr txBox="1"/>
          <p:nvPr/>
        </p:nvSpPr>
        <p:spPr>
          <a:xfrm>
            <a:off x="6057106" y="1524000"/>
            <a:ext cx="16154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water cycle </a:t>
            </a:r>
          </a:p>
        </p:txBody>
      </p:sp>
    </p:spTree>
    <p:extLst>
      <p:ext uri="{BB962C8B-B14F-4D97-AF65-F5344CB8AC3E}">
        <p14:creationId xmlns:p14="http://schemas.microsoft.com/office/powerpoint/2010/main" val="15259935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82</TotalTime>
  <Words>324</Words>
  <Application>Microsoft Office PowerPoint</Application>
  <PresentationFormat>A4 Paper (210x297 mm)</PresentationFormat>
  <Paragraphs>40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Aptos</vt:lpstr>
      <vt:lpstr>Aptos Display</vt:lpstr>
      <vt:lpstr>Arial</vt:lpstr>
      <vt:lpstr>Tahoma</vt:lpstr>
      <vt:lpstr>Office Theme</vt:lpstr>
      <vt:lpstr>Science (Biology) – Year 10 – Autumn 1</vt:lpstr>
      <vt:lpstr>Science (Biology) – Year 10 – Autumn 1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Martin Hampshire</dc:creator>
  <cp:lastModifiedBy>Martin Hampshire</cp:lastModifiedBy>
  <cp:revision>6</cp:revision>
  <dcterms:created xsi:type="dcterms:W3CDTF">2024-09-02T18:04:31Z</dcterms:created>
  <dcterms:modified xsi:type="dcterms:W3CDTF">2024-09-03T02:34:46Z</dcterms:modified>
</cp:coreProperties>
</file>