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10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1159510" y="621303"/>
            <a:ext cx="8487410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Charge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 fundamental property of matter. Charge can be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positive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or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negative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Charge is measured in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coulomb (C)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symbol for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charge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259077" y="3527743"/>
            <a:ext cx="3964627" cy="22620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Charge = Current x Time</a:t>
            </a:r>
          </a:p>
          <a:p>
            <a:pPr algn="l"/>
            <a:r>
              <a:rPr lang="en-GB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Current = Charge ÷ Time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difference = Energy transfer ÷ Charge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Energy transfer = Potential difference x Charge</a:t>
            </a:r>
          </a:p>
          <a:p>
            <a:pPr algn="l"/>
            <a:r>
              <a:rPr lang="en-GB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difference = Current x Resistance</a:t>
            </a:r>
          </a:p>
          <a:p>
            <a:pPr algn="l"/>
            <a:r>
              <a:rPr lang="en-GB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Resistance = Potential difference ÷ Current</a:t>
            </a:r>
          </a:p>
          <a:p>
            <a:pPr algn="l"/>
            <a:r>
              <a:rPr lang="en-GB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Current = Potential difference ÷ Resistance</a:t>
            </a:r>
            <a:endParaRPr lang="en-GB" sz="12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FFEBBB-F52B-FB20-3868-90A47D1B58F2}"/>
              </a:ext>
            </a:extLst>
          </p:cNvPr>
          <p:cNvSpPr txBox="1">
            <a:spLocks/>
          </p:cNvSpPr>
          <p:nvPr/>
        </p:nvSpPr>
        <p:spPr>
          <a:xfrm>
            <a:off x="259077" y="1439183"/>
            <a:ext cx="4597400" cy="118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Electric current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rate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flow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charge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Current is measured in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ampere (amp, A)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symbol for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current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ampere = 1 coulomb of charge per second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ECBCB6C5-E484-CA2D-DD97-5CF1773AB55F}"/>
              </a:ext>
            </a:extLst>
          </p:cNvPr>
          <p:cNvSpPr txBox="1">
            <a:spLocks/>
          </p:cNvSpPr>
          <p:nvPr/>
        </p:nvSpPr>
        <p:spPr>
          <a:xfrm>
            <a:off x="5049522" y="1425348"/>
            <a:ext cx="4597401" cy="118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difference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GB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p.d.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is the amount of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energy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transferred between two points in a circuit by a coulomb of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charge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Potential difference is measured in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volt (V).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symbol for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difference 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ampere = 1 coulomb of charge per second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8CCEAA8-6AD6-434B-B577-0C7ADBA11270}"/>
              </a:ext>
            </a:extLst>
          </p:cNvPr>
          <p:cNvSpPr txBox="1">
            <a:spLocks/>
          </p:cNvSpPr>
          <p:nvPr/>
        </p:nvSpPr>
        <p:spPr>
          <a:xfrm>
            <a:off x="4327843" y="3522801"/>
            <a:ext cx="1041717" cy="22620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 = I x t</a:t>
            </a:r>
          </a:p>
          <a:p>
            <a:pPr algn="l"/>
            <a:r>
              <a:rPr lang="en-GB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= Q ÷ t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 = E ÷ Q</a:t>
            </a: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= V x Q</a:t>
            </a:r>
          </a:p>
          <a:p>
            <a:pPr algn="l"/>
            <a:r>
              <a:rPr lang="en-GB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 = I x R</a:t>
            </a:r>
          </a:p>
          <a:p>
            <a:pPr algn="l"/>
            <a:r>
              <a:rPr lang="en-GB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 = V ÷ I</a:t>
            </a:r>
          </a:p>
          <a:p>
            <a:pPr algn="l"/>
            <a:r>
              <a:rPr lang="en-GB" sz="1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= V ÷ R</a:t>
            </a:r>
            <a:endParaRPr lang="en-GB" sz="12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20AC944-5603-2B35-036E-CC4333CBE364}"/>
              </a:ext>
            </a:extLst>
          </p:cNvPr>
          <p:cNvSpPr txBox="1">
            <a:spLocks/>
          </p:cNvSpPr>
          <p:nvPr/>
        </p:nvSpPr>
        <p:spPr>
          <a:xfrm>
            <a:off x="259077" y="2709863"/>
            <a:ext cx="9387843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electrons move through a circuit, they collide with the ions and atoms of the wires and components in the circuit. This causes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resistance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the flow of charge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unit of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resistance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ohm (Ω)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symbol for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resistance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R.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11CEAF0-A732-653E-8768-43E756CD6473}"/>
              </a:ext>
            </a:extLst>
          </p:cNvPr>
          <p:cNvSpPr txBox="1">
            <a:spLocks/>
          </p:cNvSpPr>
          <p:nvPr/>
        </p:nvSpPr>
        <p:spPr>
          <a:xfrm>
            <a:off x="5486716" y="3547845"/>
            <a:ext cx="4173221" cy="30804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graph of current through a component against the potential difference across it (I–V graph), is known as the component characteristic.</a:t>
            </a:r>
          </a:p>
          <a:p>
            <a:pPr algn="l"/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GB" sz="1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Current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directly proportional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difference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an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ohmic conductor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 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constant temperature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The resistance is constant. A resistor or a piece of metal wire will behave as an ohmic conductor.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881CE2-B3AD-9FD9-8C47-5C06A8CCF6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0586" y="4228613"/>
            <a:ext cx="1133475" cy="1133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489322-D875-9783-2A0D-9F4D0A71F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8110" y="4228613"/>
            <a:ext cx="1143000" cy="11334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CAC59A6-2FE5-3DEE-A11A-27315F1C9FF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252" b="-1"/>
          <a:stretch/>
        </p:blipFill>
        <p:spPr>
          <a:xfrm>
            <a:off x="8275159" y="4228614"/>
            <a:ext cx="1152525" cy="1133475"/>
          </a:xfrm>
          <a:prstGeom prst="rect">
            <a:avLst/>
          </a:prstGeom>
        </p:spPr>
      </p:pic>
      <p:sp>
        <p:nvSpPr>
          <p:cNvPr id="18" name="Subtitle 2">
            <a:extLst>
              <a:ext uri="{FF2B5EF4-FFF2-40B4-BE49-F238E27FC236}">
                <a16:creationId xmlns:a16="http://schemas.microsoft.com/office/drawing/2014/main" id="{D0784D46-83BB-D197-0F4B-847EC9674671}"/>
              </a:ext>
            </a:extLst>
          </p:cNvPr>
          <p:cNvSpPr txBox="1">
            <a:spLocks/>
          </p:cNvSpPr>
          <p:nvPr/>
        </p:nvSpPr>
        <p:spPr>
          <a:xfrm>
            <a:off x="259077" y="5878676"/>
            <a:ext cx="5110483" cy="7496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resistance of 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thermistor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decreases as the temperature increases.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resistance of 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light dependent resistor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decreases as the light shining on it gets brighter.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10 – Autumn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D5B5596-AF9F-A4E3-4DD6-2EA4458693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510" y="1087120"/>
            <a:ext cx="2842478" cy="5441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8AA3AE2-0BDA-DB86-CC7B-A6A0CDEBCE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0690" y="1087120"/>
            <a:ext cx="2826657" cy="54413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68F447-2BFD-203C-F4BF-B05EBB4CE42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5462"/>
          <a:stretch/>
        </p:blipFill>
        <p:spPr>
          <a:xfrm>
            <a:off x="7236460" y="558324"/>
            <a:ext cx="2343150" cy="5970111"/>
          </a:xfrm>
          <a:prstGeom prst="rect">
            <a:avLst/>
          </a:prstGeom>
        </p:spPr>
      </p:pic>
      <p:sp>
        <p:nvSpPr>
          <p:cNvPr id="15" name="Subtitle 2">
            <a:extLst>
              <a:ext uri="{FF2B5EF4-FFF2-40B4-BE49-F238E27FC236}">
                <a16:creationId xmlns:a16="http://schemas.microsoft.com/office/drawing/2014/main" id="{1AB24A11-8C66-DEC6-B32C-B9B4557D5E1A}"/>
              </a:ext>
            </a:extLst>
          </p:cNvPr>
          <p:cNvSpPr txBox="1">
            <a:spLocks/>
          </p:cNvSpPr>
          <p:nvPr/>
        </p:nvSpPr>
        <p:spPr>
          <a:xfrm>
            <a:off x="1159511" y="558324"/>
            <a:ext cx="5917836" cy="4373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cell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or 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battery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provides a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direct current (dc)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The current only flows in one direction (positive to negative) and is produced by a direct potential difference.</a:t>
            </a:r>
          </a:p>
        </p:txBody>
      </p:sp>
    </p:spTree>
    <p:extLst>
      <p:ext uri="{BB962C8B-B14F-4D97-AF65-F5344CB8AC3E}">
        <p14:creationId xmlns:p14="http://schemas.microsoft.com/office/powerpoint/2010/main" val="4260076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10 – </a:t>
            </a:r>
            <a:r>
              <a:rPr lang="en-GB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Autumn 2</a:t>
            </a:r>
            <a:endParaRPr lang="en-GB" sz="1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464599E-FB05-697A-1F90-13EE2CB7766B}"/>
              </a:ext>
            </a:extLst>
          </p:cNvPr>
          <p:cNvSpPr txBox="1">
            <a:spLocks/>
          </p:cNvSpPr>
          <p:nvPr/>
        </p:nvSpPr>
        <p:spPr>
          <a:xfrm>
            <a:off x="1159510" y="558324"/>
            <a:ext cx="8420099" cy="7191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Mains electricity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provides an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alternating current (ac)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The current repeatedly reverses direction and is produced by an alternating potential difference. The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frequenc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 of the mains electricity supply 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 Hz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its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difference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230 V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20F06510-6DF4-FBDA-637C-66CBC4273991}"/>
              </a:ext>
            </a:extLst>
          </p:cNvPr>
          <p:cNvSpPr txBox="1">
            <a:spLocks/>
          </p:cNvSpPr>
          <p:nvPr/>
        </p:nvSpPr>
        <p:spPr>
          <a:xfrm>
            <a:off x="500907" y="5883908"/>
            <a:ext cx="9078701" cy="7191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Power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rate of transfer of energy. It is measured in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watt (W).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symbol for power is </a:t>
            </a:r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1 watt = 1 joule per second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Power = Current x Potential difference				P = I x V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6BD34F-07DA-5134-64AE-7D68A5C4A5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07" y="1327784"/>
            <a:ext cx="9078701" cy="445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23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485</Words>
  <Application>Microsoft Office PowerPoint</Application>
  <PresentationFormat>A4 Paper (210x297 mm)</PresentationFormat>
  <Paragraphs>40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Tahoma</vt:lpstr>
      <vt:lpstr>Office Theme</vt:lpstr>
      <vt:lpstr>Science (Physics) – Year 10 – Autumn 2</vt:lpstr>
      <vt:lpstr>Science (Physics) – Year 10 – Autumn 2</vt:lpstr>
      <vt:lpstr>Science (Physics) – Year 10 –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10</cp:revision>
  <dcterms:created xsi:type="dcterms:W3CDTF">2024-09-02T18:04:31Z</dcterms:created>
  <dcterms:modified xsi:type="dcterms:W3CDTF">2024-11-03T16:45:31Z</dcterms:modified>
</cp:coreProperties>
</file>