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(Chemistry)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191769" y="1033768"/>
            <a:ext cx="2967991" cy="34874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Group 0 (Noble gases)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full outer shells, so do not need to lose or gain electrons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are very unreactive (inert) so exist as single atoms as they do not bond to form molecules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boiling points that increase down the group. 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3294381" y="5052024"/>
            <a:ext cx="3116577" cy="16132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Mendeleev’s Periodic Table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 ordered by atomic mass.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Gaps left for undiscovered elements.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 grouped by chemical properties.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clear distinction between metals and non-metals.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3F3601-C698-6207-29EB-CD0A86707B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94" y="2519204"/>
            <a:ext cx="1739231" cy="1819592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6611AE1-025A-D52D-707F-559A7E2AFE4B}"/>
              </a:ext>
            </a:extLst>
          </p:cNvPr>
          <p:cNvSpPr txBox="1">
            <a:spLocks/>
          </p:cNvSpPr>
          <p:nvPr/>
        </p:nvSpPr>
        <p:spPr>
          <a:xfrm>
            <a:off x="6578281" y="1033768"/>
            <a:ext cx="3116577" cy="38836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Group 7 (Halogens)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Reactivity decreases down Group 7 because as you move down the group: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atoms increase in size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outer shell is further away from the nucleus, and there are more shells between the nucleus and the outer shell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electrostatic attraction from the nucleus to the outer shell is weaker so it is harder to gain one electron to fill the outer shell.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They are non‑metals that exist as molecules made up of pairs of atoms.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83883F8-E4D2-FE9F-84CE-4EBFE23906AC}"/>
              </a:ext>
            </a:extLst>
          </p:cNvPr>
          <p:cNvSpPr txBox="1">
            <a:spLocks/>
          </p:cNvSpPr>
          <p:nvPr/>
        </p:nvSpPr>
        <p:spPr>
          <a:xfrm>
            <a:off x="3294382" y="1033768"/>
            <a:ext cx="3116578" cy="38836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Group 1 (Alkali metals)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have one electron in their outer shell. Reactivity increases down Group 1 because as you move down the group: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atoms increase in size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outer electron is further away from the nucleus, and there are more shells shielding the outer electron from the nucleus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electrostatic attraction between the nucleus and the outer electron is weaker so it is easier to lose the one outer electron • the melting point and boiling point decreases down Group 1.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F1B13D5-DCA9-09BF-02A0-157837937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382" y="3536168"/>
            <a:ext cx="3116577" cy="13812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4971FA2-0E55-7AD3-0DEB-286DD27836D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114" t="2275" r="2575"/>
          <a:stretch/>
        </p:blipFill>
        <p:spPr>
          <a:xfrm>
            <a:off x="6979920" y="2966720"/>
            <a:ext cx="2143760" cy="1432294"/>
          </a:xfrm>
          <a:prstGeom prst="rect">
            <a:avLst/>
          </a:prstGeom>
        </p:spPr>
      </p:pic>
      <p:sp>
        <p:nvSpPr>
          <p:cNvPr id="17" name="Subtitle 2">
            <a:extLst>
              <a:ext uri="{FF2B5EF4-FFF2-40B4-BE49-F238E27FC236}">
                <a16:creationId xmlns:a16="http://schemas.microsoft.com/office/drawing/2014/main" id="{BF038F3D-50F1-2D63-D9AD-54A694548F16}"/>
              </a:ext>
            </a:extLst>
          </p:cNvPr>
          <p:cNvSpPr txBox="1">
            <a:spLocks/>
          </p:cNvSpPr>
          <p:nvPr/>
        </p:nvSpPr>
        <p:spPr>
          <a:xfrm>
            <a:off x="6578281" y="5044416"/>
            <a:ext cx="3116577" cy="16132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Modern Periodic Table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 ordered by atomic number.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gaps.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 grouped by the number of electrons in the outer shell.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Metals to the left, non-metals to the right.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9D398581-6706-569A-E1B7-E4275DF4FEFB}"/>
              </a:ext>
            </a:extLst>
          </p:cNvPr>
          <p:cNvSpPr txBox="1">
            <a:spLocks/>
          </p:cNvSpPr>
          <p:nvPr/>
        </p:nvSpPr>
        <p:spPr>
          <a:xfrm>
            <a:off x="159067" y="5052024"/>
            <a:ext cx="2967991" cy="16132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list of elements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 ordered by atomic mass.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gaps.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 not grouped.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clear distinction between metals and non-metals.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(Chemistry)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6393498" y="765404"/>
            <a:ext cx="3219449" cy="4049103"/>
          </a:xfrm>
          <a:prstGeom prst="rect">
            <a:avLst/>
          </a:prstGeom>
          <a:ln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Ionic bonds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Atoms can gain or lose electrons to give them a full outer shell. The number of protons is then different from the number of electrons. The resulting particle has a charge and is called an 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metal atoms react with non-metal atoms they transfer electrons to the non-metal atom.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Metal atoms lose electrons to become positive ions.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Non-metal atoms gain electrons to become negative ions.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are attracted to each other by the strong electrostatic force of attraction. This is called ionic bonding.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electrostatic force of attraction works in all directions, so many billions of ions can be bonded together in a 3D structure.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BF038F3D-50F1-2D63-D9AD-54A694548F16}"/>
              </a:ext>
            </a:extLst>
          </p:cNvPr>
          <p:cNvSpPr txBox="1">
            <a:spLocks/>
          </p:cNvSpPr>
          <p:nvPr/>
        </p:nvSpPr>
        <p:spPr>
          <a:xfrm>
            <a:off x="131744" y="5984240"/>
            <a:ext cx="7447616" cy="719137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atoms that make up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metals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form layers. The </a:t>
            </a:r>
            <a:r>
              <a:rPr lang="en-GB" sz="1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electrons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the outer shells of the atoms are </a:t>
            </a:r>
            <a:r>
              <a:rPr lang="en-GB" sz="1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delocalised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this means they are free to move through the whole structure.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positive metal ions are then attracted to these delocalised electrons by the electrostatic force of attraction. 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9D398581-6706-569A-E1B7-E4275DF4FEFB}"/>
              </a:ext>
            </a:extLst>
          </p:cNvPr>
          <p:cNvSpPr txBox="1">
            <a:spLocks/>
          </p:cNvSpPr>
          <p:nvPr/>
        </p:nvSpPr>
        <p:spPr>
          <a:xfrm>
            <a:off x="215583" y="1162978"/>
            <a:ext cx="2967991" cy="435390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Covalent bonds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Atoms can share or transfer electrons to form strong chemical bonds.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covalent bond is when electrons are shared between non‑metal atoms.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number of electrons shared depends on how many extra electrons an atom needs to make a full outer shell.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you include electrons that are shared between atoms, each atom has a full outer shell.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Single bond = each atom shares one pair of electrons.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Double bond = each atom shares two pairs of electrons.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F11A14-3BCD-15A2-0BA6-327645930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53" y="3875748"/>
            <a:ext cx="2805748" cy="15443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5D8F93-51F7-52FC-7ADB-FD1C44C791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0552" y="749903"/>
            <a:ext cx="3067970" cy="17392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C48E4FE-987B-DC2A-72DC-BCB6F47EE1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0552" y="2530496"/>
            <a:ext cx="3082308" cy="338119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53F53AB-BE08-6EAB-66D5-FE969B689B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1583" y="5244782"/>
            <a:ext cx="1951364" cy="145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70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597</Words>
  <Application>Microsoft Office PowerPoint</Application>
  <PresentationFormat>A4 Paper (210x297 mm)</PresentationFormat>
  <Paragraphs>58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Tahoma</vt:lpstr>
      <vt:lpstr>Office Theme</vt:lpstr>
      <vt:lpstr>Science (Chemistry) – Year 10 – Autumn 1</vt:lpstr>
      <vt:lpstr>Science (Chemistry) – Year 10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6</cp:revision>
  <dcterms:created xsi:type="dcterms:W3CDTF">2024-09-02T18:04:31Z</dcterms:created>
  <dcterms:modified xsi:type="dcterms:W3CDTF">2024-09-03T03:11:21Z</dcterms:modified>
</cp:coreProperties>
</file>