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9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AF3D57E-BB0E-E62E-CB1E-BAD19AA36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024472"/>
            <a:ext cx="9448800" cy="3547515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228600" y="4598226"/>
            <a:ext cx="9387841" cy="1264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Diffusion -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spreading out of particles, resulting in a net movement from an area of higher concentration to an area of lower concentration.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Osmosis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The diffusion of water from a dilute solution to a concentrated solution through a partially permeable membrane.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Active transport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The movement of particles from a more dilute solution to a more concentrated solution using energy from respiration.</a:t>
            </a:r>
            <a:endParaRPr lang="en-GB" sz="1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228600" y="5941060"/>
            <a:ext cx="9387841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calculate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magnification of an image: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magnification = image size ÷ actual size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Electron microscopes allow you to see sub-cellular structures, such as ribosomes, that are too small to be seen with a light microscope.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118</Words>
  <Application>Microsoft Office PowerPoint</Application>
  <PresentationFormat>A4 Paper (210x297 mm)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Tahoma</vt:lpstr>
      <vt:lpstr>Office Theme</vt:lpstr>
      <vt:lpstr>Science (Biology) – Year 9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4</cp:revision>
  <dcterms:created xsi:type="dcterms:W3CDTF">2024-09-02T18:04:31Z</dcterms:created>
  <dcterms:modified xsi:type="dcterms:W3CDTF">2024-09-02T23:57:54Z</dcterms:modified>
</cp:coreProperties>
</file>