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148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801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13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747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771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18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721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760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202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61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167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693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CCDE6A-90B3-4602-8858-4FE719DB391B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008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(Biology) – Year 9M2 – All year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314E841B-3A7F-FEC2-2847-1DEEE2C795AD}"/>
              </a:ext>
            </a:extLst>
          </p:cNvPr>
          <p:cNvSpPr txBox="1">
            <a:spLocks/>
          </p:cNvSpPr>
          <p:nvPr/>
        </p:nvSpPr>
        <p:spPr>
          <a:xfrm>
            <a:off x="3154680" y="653834"/>
            <a:ext cx="3012440" cy="3582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Abiotic factors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 non‑living factors in the ecosystem that can affect a community.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Too much or too little of the following abiotic factors can negatively affect the community in an ecosystem: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carbon dioxide levels for plants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light intensity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moisture levels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oxygen levels for animals that live in water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soil pH and mineral content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temperature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wind intensity and direction.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265F0F3D-0386-B3F9-B333-5329C376F177}"/>
              </a:ext>
            </a:extLst>
          </p:cNvPr>
          <p:cNvSpPr txBox="1">
            <a:spLocks/>
          </p:cNvSpPr>
          <p:nvPr/>
        </p:nvSpPr>
        <p:spPr>
          <a:xfrm>
            <a:off x="3154680" y="4327309"/>
            <a:ext cx="3012441" cy="23328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Biotic factors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 living factors in the ecosystem that can affect a community.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following biotic factors would all negatively affect populations in a community: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decreased availability of food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new predators arriving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new pathogens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competition between species.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702FA5-04C1-6B0D-23BA-56703972FD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559" y="1285875"/>
            <a:ext cx="2705100" cy="4286250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D196BE20-9376-9406-0CAB-44CFCA559024}"/>
              </a:ext>
            </a:extLst>
          </p:cNvPr>
          <p:cNvSpPr txBox="1">
            <a:spLocks/>
          </p:cNvSpPr>
          <p:nvPr/>
        </p:nvSpPr>
        <p:spPr>
          <a:xfrm>
            <a:off x="307341" y="5691556"/>
            <a:ext cx="2705100" cy="96864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Interspecific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competition is between organisms of different species and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intraspecific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competition is between organisms of the same species.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F6D7505-1E52-074A-C35F-2A613C99F405}"/>
              </a:ext>
            </a:extLst>
          </p:cNvPr>
          <p:cNvSpPr txBox="1">
            <a:spLocks/>
          </p:cNvSpPr>
          <p:nvPr/>
        </p:nvSpPr>
        <p:spPr>
          <a:xfrm>
            <a:off x="6309359" y="653835"/>
            <a:ext cx="3012440" cy="47512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Organisms have features –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adaptations –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 enable them to survive in the conditions in which they live. </a:t>
            </a:r>
          </a:p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Structural adaptations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physical features that allow an organism to successfully compete: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sharp teeth to hunt prey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colouring that may provide camouflage to hide from predators or hunt prey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a large or small body-surface area-to-volume ratio.</a:t>
            </a: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spcBef>
                <a:spcPts val="0"/>
              </a:spcBef>
            </a:pP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Behavioural adaptations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behaviour of an organism that gives it an advantage: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making nests to attract a mate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courtship dances to attract a mate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use of tools to obtain food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working together in packs.</a:t>
            </a: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spcBef>
                <a:spcPts val="0"/>
              </a:spcBef>
            </a:pP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Functional adaptations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Adaptations related to processes 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 allow an organism to survive: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photosynthesis in plants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production of poisons or venom to deter predators and kill prey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changes in reproduction timings.</a:t>
            </a: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F1B72049-2FEB-688A-3C51-2233973F7784}"/>
              </a:ext>
            </a:extLst>
          </p:cNvPr>
          <p:cNvSpPr txBox="1">
            <a:spLocks/>
          </p:cNvSpPr>
          <p:nvPr/>
        </p:nvSpPr>
        <p:spPr>
          <a:xfrm>
            <a:off x="6309359" y="5550956"/>
            <a:ext cx="3030223" cy="11092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Within a community each species interacts with many others and may depend on other species. If one species is removed it can affect the whole community – this is called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interdependence.</a:t>
            </a:r>
          </a:p>
        </p:txBody>
      </p:sp>
    </p:spTree>
    <p:extLst>
      <p:ext uri="{BB962C8B-B14F-4D97-AF65-F5344CB8AC3E}">
        <p14:creationId xmlns:p14="http://schemas.microsoft.com/office/powerpoint/2010/main" val="18425081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(Biology) – Year 10 – Autumn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4B8463F-7EAF-963E-D808-655A70926E1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066"/>
          <a:stretch/>
        </p:blipFill>
        <p:spPr>
          <a:xfrm>
            <a:off x="575151" y="3515360"/>
            <a:ext cx="4349151" cy="28448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55B0E27-CEF8-A50C-F7ED-85B1B5E8E3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0042" y="680720"/>
            <a:ext cx="5429568" cy="27179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52B893D-28A6-0854-7608-FE894EE4E9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1700" y="3759200"/>
            <a:ext cx="4750649" cy="260096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EC41078-6B9B-FB96-300A-0448DC1849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9471" y="818651"/>
            <a:ext cx="2879724" cy="238605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0AEB9C8-A4EE-5F24-AA82-362ACB57D622}"/>
              </a:ext>
            </a:extLst>
          </p:cNvPr>
          <p:cNvSpPr txBox="1"/>
          <p:nvPr/>
        </p:nvSpPr>
        <p:spPr>
          <a:xfrm>
            <a:off x="6057106" y="1524000"/>
            <a:ext cx="16154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water cycle </a:t>
            </a:r>
          </a:p>
        </p:txBody>
      </p:sp>
    </p:spTree>
    <p:extLst>
      <p:ext uri="{BB962C8B-B14F-4D97-AF65-F5344CB8AC3E}">
        <p14:creationId xmlns:p14="http://schemas.microsoft.com/office/powerpoint/2010/main" val="15259935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</TotalTime>
  <Words>324</Words>
  <Application>Microsoft Office PowerPoint</Application>
  <PresentationFormat>A4 Paper (210x297 mm)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Tahoma</vt:lpstr>
      <vt:lpstr>Office Theme</vt:lpstr>
      <vt:lpstr>Science (Biology) – Year 9M2 – All year</vt:lpstr>
      <vt:lpstr>Science (Biology) – Year 10 – Autumn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Science (Biology) – Year 10 – Autumn 1</dc:title>
  <dc:creator>Martin Hampshire</dc:creator>
  <cp:lastModifiedBy>Martin Hampshire</cp:lastModifiedBy>
  <cp:revision>8</cp:revision>
  <dcterms:created xsi:type="dcterms:W3CDTF">2024-09-02T18:04:31Z</dcterms:created>
  <dcterms:modified xsi:type="dcterms:W3CDTF">2024-09-13T11:52:17Z</dcterms:modified>
</cp:coreProperties>
</file>