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9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6587491" y="668496"/>
            <a:ext cx="2992119" cy="4114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Elements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are substances made of one type of atom. Each atom of an element will have the same number of protons. 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Compounds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are made of different types of atoms chemically bonded together. The atoms in a compound have different numbers of protons.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Atomic number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number of protons in an atom.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Mass number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 the total number of protons and neutrons in an atom.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Electrons in an atom are placed in fixed shells.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can put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up to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two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electrons in the first shell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eight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electrons each in the second and third shells. 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must fill up a shell before moving on to the next one.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86DE6B7-07AB-1359-B8FC-7602BF81A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32" y="1055687"/>
            <a:ext cx="6048375" cy="5457825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69A645F-62A0-C822-22AF-368B76A3B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446719"/>
              </p:ext>
            </p:extLst>
          </p:nvPr>
        </p:nvGraphicFramePr>
        <p:xfrm>
          <a:off x="6587491" y="4943792"/>
          <a:ext cx="2992119" cy="1569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159">
                  <a:extLst>
                    <a:ext uri="{9D8B030D-6E8A-4147-A177-3AD203B41FA5}">
                      <a16:colId xmlns:a16="http://schemas.microsoft.com/office/drawing/2014/main" val="3956510215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3662144064"/>
                    </a:ext>
                  </a:extLst>
                </a:gridCol>
                <a:gridCol w="1132840">
                  <a:extLst>
                    <a:ext uri="{9D8B030D-6E8A-4147-A177-3AD203B41FA5}">
                      <a16:colId xmlns:a16="http://schemas.microsoft.com/office/drawing/2014/main" val="3469632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Relative</a:t>
                      </a:r>
                    </a:p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Relative</a:t>
                      </a:r>
                    </a:p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482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2542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Neutron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047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Electron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Very small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8683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146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Tahoma</vt:lpstr>
      <vt:lpstr>Office Theme</vt:lpstr>
      <vt:lpstr>Science (Chemistry) – Year 9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5</cp:revision>
  <dcterms:created xsi:type="dcterms:W3CDTF">2024-09-02T18:04:31Z</dcterms:created>
  <dcterms:modified xsi:type="dcterms:W3CDTF">2024-09-03T00:17:26Z</dcterms:modified>
</cp:coreProperties>
</file>