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8DE52-BC40-3A02-1B8B-7B0A9D52E3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2EF62-444F-2C09-7D7D-590AE56D6E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54917A-24AD-092F-BA6B-09BD86EFD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1DEFE-DA36-3366-4A73-4DE7AD623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CD4A7-0C0E-BAB0-93E4-7B021A689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59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B9971-2C91-AED7-44B8-4D9132FF6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CF1806-AF27-747E-E229-2CB8384D37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68412C-8ED4-F21F-F89D-3874EB471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B9CAE-1E83-874E-594D-42E8DC2E2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F7583-EFD5-F0E9-0EFE-B2FD6E539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562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EFC20-BAA6-C13F-9D92-95E9FBDC5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83EF95-B0B1-60C8-A7BA-455F17ADAF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FCEA8-878C-60D0-B798-0004C1DCF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44684F-8FD7-7469-4832-73AAC3D22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9AB8B9-0A49-0244-9E00-4528096E6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761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A147D-2F08-E323-5DA4-33A1A2D0E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A05E3-7721-01A0-73CA-AB55282C97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FAE47E-12D4-26F7-D282-516995EA0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794E9B-81DE-70C6-54D8-97F473561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7A2A5D-E769-EC01-D11E-6A5432C9F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327DE-2E0A-BF6B-D948-93F43A96B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998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36AD7-150D-A453-6F2A-0E92EA4A6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A8D54-0EB0-20ED-E654-13ED6AF17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A124EC-3EF8-8FAB-391C-2D2402B89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071E9D-A3DD-0B7B-92B8-11B77EB0FB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B7ACEC-8D60-D198-E663-6918809471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F31618-70BF-0B42-0357-473B3FE34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01C978-3FEF-5B99-34AB-0E7B70533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365CB4-C7AD-31CA-6408-D99FA972B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531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16D58-F9AD-33E7-E33F-76989573A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B8320A-55B3-F686-E76E-4FB7BDDF5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069BBD-3711-F025-16D0-62DE98FCB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65A75D-6071-3747-1FB7-4135FBACA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205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E26D0-31E3-CB1A-2641-36B4D590F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A05BF6-B94B-7B4C-45D2-102BC9A9B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4282E7-F724-E3E2-2A8F-F679AF1A0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557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FF9CC-23FA-4054-7202-24CE93672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C9F018-0E3E-0D19-7C5F-920F9ADF0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AD556F-CDA7-0D33-A4E1-2EEEC77F2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908051-972E-1E51-DB5F-9670BB537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D9912C-8B88-86EA-154A-0CDD8004C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6C880B-8C8A-37C0-E9B2-AD49B5C3A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141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0B3E9-7E66-72A7-5BCB-841DEF10B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93D900-1043-34B2-B6CE-F767257FFE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11E89B-A703-0E1B-C954-7D9AAFB034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543196-502A-789A-B322-AFAB79146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0C1684-488A-A705-B327-7D0F3589D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86E4A7-C821-078E-A42B-B56D0947B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81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99245-6F5C-5CFE-59C4-BA2855544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406EFC-E22E-0BB0-B47B-CA3C72F837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B8546-1E5F-FD45-0E29-055E18BF5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2488A-2B63-7DE5-91CA-5166B662B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98B4-B8A7-E369-00F0-9BE6DC5D1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220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F3E834-14F6-A540-3517-682776D2B7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07ECA7-AA9F-A63E-DB9F-4657E74BE5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9F2A5-426B-67BB-239C-654BDA057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A618A4-6396-3C3E-EF5A-80BCA32FB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6572C3-7D90-9957-2C6E-5946F9AB9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612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A01E5C-1BCB-3FB9-26B9-2C9AA44D3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584A4B-6728-F520-422D-CFEFD27BF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0A413-C6D3-5E09-5E56-4DAFAD820A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6FF7C4-57AF-4648-9B86-C3CD34B8361B}" type="datetimeFigureOut">
              <a:rPr lang="en-GB" smtClean="0"/>
              <a:t>26/09/2025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AAE25-4139-4101-7DA7-BA27E02B44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1F34B8-60D5-8935-A251-381CDD5FEF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8C28FC-453D-42EF-A1B4-7B772D5D18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809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j.bloggs@dorsetstudioschool.co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8D0D6D3E-D7F9-4591-9CA9-DDF4DB1F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195A29-A58A-300F-BDEC-F73FF65BBF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2639" y="1012536"/>
            <a:ext cx="4613300" cy="3163224"/>
          </a:xfrm>
        </p:spPr>
        <p:txBody>
          <a:bodyPr anchor="t">
            <a:normAutofit/>
          </a:bodyPr>
          <a:lstStyle/>
          <a:p>
            <a:pPr algn="l"/>
            <a:r>
              <a:rPr lang="en-GB" sz="4800"/>
              <a:t>How to access Arbor Student App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32F6C-05D5-2065-4E68-A862A3F54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2638" y="4389120"/>
            <a:ext cx="4408228" cy="1192815"/>
          </a:xfrm>
        </p:spPr>
        <p:txBody>
          <a:bodyPr anchor="b">
            <a:normAutofit/>
          </a:bodyPr>
          <a:lstStyle/>
          <a:p>
            <a:pPr algn="l"/>
            <a:endParaRPr lang="en-GB"/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6000">
                <a:srgbClr val="000000"/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3611463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6000"/>
                </a:schemeClr>
              </a:gs>
              <a:gs pos="100000">
                <a:srgbClr val="000000">
                  <a:alpha val="52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230721" y="-107390"/>
            <a:ext cx="3853890" cy="4068665"/>
          </a:xfrm>
          <a:prstGeom prst="rect">
            <a:avLst/>
          </a:prstGeom>
          <a:gradFill>
            <a:gsLst>
              <a:gs pos="0">
                <a:srgbClr val="000000">
                  <a:alpha val="34000"/>
                </a:srgbClr>
              </a:gs>
              <a:gs pos="96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Arbor Parent App – Apps on Google Play">
            <a:extLst>
              <a:ext uri="{FF2B5EF4-FFF2-40B4-BE49-F238E27FC236}">
                <a16:creationId xmlns:a16="http://schemas.microsoft.com/office/drawing/2014/main" id="{7BD523FA-0A20-A138-8C92-83CDF3254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-3"/>
          <a:stretch>
            <a:fillRect/>
          </a:stretch>
        </p:blipFill>
        <p:spPr bwMode="auto"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470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6DC1C7-3CA6-70EF-1F06-574CF12AC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Download Arbor Student App</a:t>
            </a:r>
            <a:b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Android – Play store</a:t>
            </a:r>
            <a:b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IOS – App Store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15A08A5-79F7-8490-9C42-CCA53A412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9070" y="1966293"/>
            <a:ext cx="10353858" cy="44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91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F9FCB-E55A-B502-81AD-8779D2397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4" y="741391"/>
            <a:ext cx="3549649" cy="161620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200"/>
              <a:t>Create Password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9A5105-ED59-7415-A9A3-51742B0D0602}"/>
              </a:ext>
            </a:extLst>
          </p:cNvPr>
          <p:cNvSpPr txBox="1"/>
          <p:nvPr/>
        </p:nvSpPr>
        <p:spPr>
          <a:xfrm>
            <a:off x="876693" y="2533476"/>
            <a:ext cx="3346964" cy="34478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Open App Store on device you wish to use.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Enter your school google email address – for example – </a:t>
            </a:r>
            <a:r>
              <a:rPr lang="en-US" sz="1400">
                <a:hlinkClick r:id="rId2"/>
              </a:rPr>
              <a:t>j.bloggs@dorsetstudioschool.co.uk</a:t>
            </a:r>
            <a:endParaRPr lang="en-US" sz="14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Click on “Forgot Password”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/>
              <a:t>This will Send an email to your school email address to reset password.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615E846-BED5-4B50-113F-5E302840950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" r="3406" b="-1"/>
          <a:stretch>
            <a:fillRect/>
          </a:stretch>
        </p:blipFill>
        <p:spPr bwMode="auto">
          <a:xfrm>
            <a:off x="5089243" y="877413"/>
            <a:ext cx="6222628" cy="504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5" name="Group 1034">
            <a:extLst>
              <a:ext uri="{FF2B5EF4-FFF2-40B4-BE49-F238E27FC236}">
                <a16:creationId xmlns:a16="http://schemas.microsoft.com/office/drawing/2014/main" id="{3AFCAD34-1AFC-BC1A-F6B2-C34C6391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89243" y="5858828"/>
            <a:ext cx="6226463" cy="123363"/>
            <a:chOff x="7015162" y="5858828"/>
            <a:chExt cx="4300544" cy="123363"/>
          </a:xfrm>
        </p:grpSpPr>
        <p:sp>
          <p:nvSpPr>
            <p:cNvPr id="1036" name="Rectangle 1035">
              <a:extLst>
                <a:ext uri="{FF2B5EF4-FFF2-40B4-BE49-F238E27FC236}">
                  <a16:creationId xmlns:a16="http://schemas.microsoft.com/office/drawing/2014/main" id="{1129F4A2-3705-CF87-3DDA-AF9CE9389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7" name="Rectangle 1036">
              <a:extLst>
                <a:ext uri="{FF2B5EF4-FFF2-40B4-BE49-F238E27FC236}">
                  <a16:creationId xmlns:a16="http://schemas.microsoft.com/office/drawing/2014/main" id="{891B1028-FC76-5583-3A1F-5815A7DCF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40261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2DE28-48E5-BC08-C66C-26B65DC3C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 Gmail</a:t>
            </a:r>
          </a:p>
        </p:txBody>
      </p:sp>
      <p:pic>
        <p:nvPicPr>
          <p:cNvPr id="2050" name="Picture 2" descr="MX Plan - Configure your email account on Gmail for Android - OVHcloud">
            <a:extLst>
              <a:ext uri="{FF2B5EF4-FFF2-40B4-BE49-F238E27FC236}">
                <a16:creationId xmlns:a16="http://schemas.microsoft.com/office/drawing/2014/main" id="{0C47B8C3-A3F3-CD2E-A02A-0B5A7090E15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25" y="2586111"/>
            <a:ext cx="2964063" cy="2338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82F64A-4B92-9412-E838-4AE710E043A6}"/>
              </a:ext>
            </a:extLst>
          </p:cNvPr>
          <p:cNvSpPr txBox="1"/>
          <p:nvPr/>
        </p:nvSpPr>
        <p:spPr>
          <a:xfrm>
            <a:off x="6348984" y="1305341"/>
            <a:ext cx="48287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Open Gmail App or open Gmail on web browser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Log in using your school email address and password you normally use for the Chromebooks in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you already have a personal account, please click top right corner and sign in with different account.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Locate email from Arbor and follow instructions to reset Arbor password.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Once reset return to Arbor App and proceed to login.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BEE53E-0852-6B62-6B14-7A4AD524B1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1783" y="2185823"/>
            <a:ext cx="2609873" cy="3139322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938A1133-5E90-7A44-B1DD-6DCFDC9DC2B7}"/>
              </a:ext>
            </a:extLst>
          </p:cNvPr>
          <p:cNvSpPr/>
          <p:nvPr/>
        </p:nvSpPr>
        <p:spPr>
          <a:xfrm>
            <a:off x="5400675" y="2038350"/>
            <a:ext cx="1076325" cy="6191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A095603-5579-5372-11CE-0E231B700901}"/>
              </a:ext>
            </a:extLst>
          </p:cNvPr>
          <p:cNvSpPr/>
          <p:nvPr/>
        </p:nvSpPr>
        <p:spPr>
          <a:xfrm>
            <a:off x="3781783" y="4334256"/>
            <a:ext cx="1421153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853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143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How to access Arbor Student App</vt:lpstr>
      <vt:lpstr>Download Arbor Student App Android – Play store IOS – App Store</vt:lpstr>
      <vt:lpstr>Create Password</vt:lpstr>
      <vt:lpstr>Open Gmail</vt:lpstr>
    </vt:vector>
  </TitlesOfParts>
  <Company>Dorset Studio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Samuel Loveless</dc:creator>
  <cp:lastModifiedBy>Samuel Loveless</cp:lastModifiedBy>
  <cp:revision>1</cp:revision>
  <dcterms:created xsi:type="dcterms:W3CDTF">2025-09-26T08:13:34Z</dcterms:created>
  <dcterms:modified xsi:type="dcterms:W3CDTF">2025-09-26T08:35:07Z</dcterms:modified>
</cp:coreProperties>
</file>