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44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80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13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747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771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18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721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76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20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61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167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693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008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(Chemistry) – Year 11 – Autumn 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18" name="Subtitle 2">
            <a:extLst>
              <a:ext uri="{FF2B5EF4-FFF2-40B4-BE49-F238E27FC236}">
                <a16:creationId xmlns:a16="http://schemas.microsoft.com/office/drawing/2014/main" id="{9D398581-6706-569A-E1B7-E4275DF4FEFB}"/>
              </a:ext>
            </a:extLst>
          </p:cNvPr>
          <p:cNvSpPr txBox="1">
            <a:spLocks/>
          </p:cNvSpPr>
          <p:nvPr/>
        </p:nvSpPr>
        <p:spPr>
          <a:xfrm>
            <a:off x="294640" y="1083138"/>
            <a:ext cx="1503680" cy="472838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Some metals, like gold, are so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unreactive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that they are found as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pure metals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the Earth’s crust and can be mined.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Most metals exist as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compounds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 rock and have to be extracted from the rock. If there is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enough metal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compound in the rock to be worth extracting it is called an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ore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Metals that are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less reactive than carbon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 be extracted by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reduction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with carbon.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Metals that are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more reactive than carbon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 be extracted using a process called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electrolysis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1F6593-013B-443C-909F-0FC180CE91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0240" y="1052297"/>
            <a:ext cx="7691120" cy="4390018"/>
          </a:xfrm>
          <a:prstGeom prst="rect">
            <a:avLst/>
          </a:prstGeom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243D3970-4071-7AD8-D98C-33F19C5A17B4}"/>
              </a:ext>
            </a:extLst>
          </p:cNvPr>
          <p:cNvSpPr txBox="1">
            <a:spLocks/>
          </p:cNvSpPr>
          <p:nvPr/>
        </p:nvSpPr>
        <p:spPr>
          <a:xfrm>
            <a:off x="1159510" y="557371"/>
            <a:ext cx="8420100" cy="3101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reactivity series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metals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Carbon and hydrogen which are non-metals are included for comparison.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A083C2A2-093A-7A99-30B0-AE85DC6A7A9C}"/>
              </a:ext>
            </a:extLst>
          </p:cNvPr>
          <p:cNvSpPr txBox="1">
            <a:spLocks/>
          </p:cNvSpPr>
          <p:nvPr/>
        </p:nvSpPr>
        <p:spPr>
          <a:xfrm>
            <a:off x="1965960" y="5627044"/>
            <a:ext cx="3749040" cy="10331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a substance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gains oxygen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a reaction, it has been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oxidised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example iron is oxidised when: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iron + oxygen ➞ iron oxide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658DC132-3CF1-7140-1485-E282D9B73E72}"/>
              </a:ext>
            </a:extLst>
          </p:cNvPr>
          <p:cNvSpPr txBox="1">
            <a:spLocks/>
          </p:cNvSpPr>
          <p:nvPr/>
        </p:nvSpPr>
        <p:spPr>
          <a:xfrm>
            <a:off x="5862320" y="5627044"/>
            <a:ext cx="3749040" cy="10331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a substance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loses oxygen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a reaction, it has been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reduced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example iron is reduced when: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iron oxide + carbon ➞ iron + carbon dioxide</a:t>
            </a:r>
          </a:p>
        </p:txBody>
      </p:sp>
    </p:spTree>
    <p:extLst>
      <p:ext uri="{BB962C8B-B14F-4D97-AF65-F5344CB8AC3E}">
        <p14:creationId xmlns:p14="http://schemas.microsoft.com/office/powerpoint/2010/main" val="3446870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2F9761-E209-BA82-0065-9782D31B93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B2F41-312C-2A17-5BA4-32D284E668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(Chemistry) – Year 11 – Autumn 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4EB23B-56F8-3F62-BA8E-B9B868A880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0917" y="5999440"/>
            <a:ext cx="719137" cy="719137"/>
          </a:xfrm>
          <a:prstGeom prst="rect">
            <a:avLst/>
          </a:prstGeom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3AC44BFD-00C0-19BC-D07A-AF6B6EB153B7}"/>
              </a:ext>
            </a:extLst>
          </p:cNvPr>
          <p:cNvSpPr txBox="1">
            <a:spLocks/>
          </p:cNvSpPr>
          <p:nvPr/>
        </p:nvSpPr>
        <p:spPr>
          <a:xfrm>
            <a:off x="215583" y="557372"/>
            <a:ext cx="9423137" cy="9382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Electrolysis of molten compounds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● The positive metal ions are attracted to the cathode (negative electrode), where they will gain electrons to form the pure metal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● The negative non-metal ions are attracted to the anode (positive electrode), where they will lose electrons and become the pure non-metal. 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53B53A5-7D96-4CF2-C4A6-30C0B6C1317E}"/>
              </a:ext>
            </a:extLst>
          </p:cNvPr>
          <p:cNvSpPr txBox="1">
            <a:spLocks/>
          </p:cNvSpPr>
          <p:nvPr/>
        </p:nvSpPr>
        <p:spPr>
          <a:xfrm>
            <a:off x="215584" y="4073461"/>
            <a:ext cx="8730584" cy="3101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Electrolysis of aqueous solutions (salts dissolved in water)</a:t>
            </a: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EB4E56-7A5B-BAD8-910D-F2414C9579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2423" y="4433031"/>
            <a:ext cx="2936904" cy="2260086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173551D4-C1CF-97AC-0A4B-E7990FA7E9D6}"/>
              </a:ext>
            </a:extLst>
          </p:cNvPr>
          <p:cNvSpPr txBox="1">
            <a:spLocks/>
          </p:cNvSpPr>
          <p:nvPr/>
        </p:nvSpPr>
        <p:spPr>
          <a:xfrm>
            <a:off x="215583" y="4458491"/>
            <a:ext cx="2752090" cy="220916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Products at the anode.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the non-metal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contains oxygen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then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oxygen gas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formed at the anode: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carbonates, sulfates, nitrates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all produce oxygen at the anode.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the non-metal ion is a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halogen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then the </a:t>
            </a:r>
            <a:r>
              <a:rPr lang="en-GB" sz="1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halogen (gas)</a:t>
            </a:r>
            <a:r>
              <a:rPr lang="en-GB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formed at the anode: fluorine, chlorine, bromine or iodine produced at the anode.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7FCB1179-F1C6-07FC-6E26-61334ECBAB42}"/>
              </a:ext>
            </a:extLst>
          </p:cNvPr>
          <p:cNvSpPr txBox="1">
            <a:spLocks/>
          </p:cNvSpPr>
          <p:nvPr/>
        </p:nvSpPr>
        <p:spPr>
          <a:xfrm>
            <a:off x="6194077" y="4458491"/>
            <a:ext cx="2752090" cy="22600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Products at the cathode.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the metal is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more reactive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hydrogen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then hydrogen gas is formed at the cathode.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the metal is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less reactive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hydrogen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then the pure metal is formed at the cathode: copper, silver or gold.</a:t>
            </a:r>
          </a:p>
          <a:p>
            <a:pPr algn="l"/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55362B0-D760-1045-6A50-54022E5595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3359" y="1618762"/>
            <a:ext cx="8184197" cy="2331553"/>
          </a:xfrm>
          <a:prstGeom prst="rect">
            <a:avLst/>
          </a:prstGeom>
        </p:spPr>
      </p:pic>
      <p:sp>
        <p:nvSpPr>
          <p:cNvPr id="14" name="Subtitle 2">
            <a:extLst>
              <a:ext uri="{FF2B5EF4-FFF2-40B4-BE49-F238E27FC236}">
                <a16:creationId xmlns:a16="http://schemas.microsoft.com/office/drawing/2014/main" id="{788CDB27-7233-2E59-8664-777478ED8477}"/>
              </a:ext>
            </a:extLst>
          </p:cNvPr>
          <p:cNvSpPr txBox="1">
            <a:spLocks/>
          </p:cNvSpPr>
          <p:nvPr/>
        </p:nvSpPr>
        <p:spPr>
          <a:xfrm>
            <a:off x="215583" y="1618761"/>
            <a:ext cx="1267776" cy="23315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Aluminium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extracted from its ore by electrolysis.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cryolite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lowers the melting point, saving energy.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graphite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slowly wears away and has to be replaced.</a:t>
            </a:r>
          </a:p>
        </p:txBody>
      </p:sp>
    </p:spTree>
    <p:extLst>
      <p:ext uri="{BB962C8B-B14F-4D97-AF65-F5344CB8AC3E}">
        <p14:creationId xmlns:p14="http://schemas.microsoft.com/office/powerpoint/2010/main" val="31143584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213</TotalTime>
  <Words>387</Words>
  <Application>Microsoft Office PowerPoint</Application>
  <PresentationFormat>A4 Paper (210x297 mm)</PresentationFormat>
  <Paragraphs>26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Tahoma</vt:lpstr>
      <vt:lpstr>Office Theme</vt:lpstr>
      <vt:lpstr>Science (Chemistry) – Year 11 – Autumn 2</vt:lpstr>
      <vt:lpstr>Science (Chemistry) – Year 11 – Autumn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Martin Hampshire</dc:creator>
  <cp:lastModifiedBy>Martin Hampshire</cp:lastModifiedBy>
  <cp:revision>9</cp:revision>
  <dcterms:created xsi:type="dcterms:W3CDTF">2024-09-02T18:04:31Z</dcterms:created>
  <dcterms:modified xsi:type="dcterms:W3CDTF">2024-11-03T18:44:35Z</dcterms:modified>
</cp:coreProperties>
</file>