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1159510" y="621303"/>
            <a:ext cx="4137660" cy="1264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Transverse Waves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oscillations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perpendicular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(at right angles) to the direction in which the waves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transfer energy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Ripples on the surface of water are an example of transverse waves.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FF0C572-D47E-FED5-464A-F34FECF4F02F}"/>
              </a:ext>
            </a:extLst>
          </p:cNvPr>
          <p:cNvSpPr txBox="1">
            <a:spLocks/>
          </p:cNvSpPr>
          <p:nvPr/>
        </p:nvSpPr>
        <p:spPr>
          <a:xfrm>
            <a:off x="5441950" y="621303"/>
            <a:ext cx="4137660" cy="1264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Longitudinal Waves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oscillations 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parallel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the direction in which the waves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transfer energy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Sound waves are an example of transverse waves.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FC5EF3-4CB5-28BB-5CAF-9A3AC59E9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409" y="1998687"/>
            <a:ext cx="7542201" cy="20909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7A6451-C8E6-CC6A-7210-7061BF24D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6577" y="4179536"/>
            <a:ext cx="5213033" cy="2057161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5DC914E6-8C4F-ECC7-7110-5D095F491B37}"/>
              </a:ext>
            </a:extLst>
          </p:cNvPr>
          <p:cNvSpPr txBox="1">
            <a:spLocks/>
          </p:cNvSpPr>
          <p:nvPr/>
        </p:nvSpPr>
        <p:spPr>
          <a:xfrm>
            <a:off x="215583" y="4179536"/>
            <a:ext cx="3934460" cy="20571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Period (seconds) = 1 ÷ Frequency (hertz)</a:t>
            </a:r>
          </a:p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Frequency (hertz)= 1 ÷ Period (seconds)</a:t>
            </a:r>
          </a:p>
          <a:p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Speed (m/s) = Frequency (Hz) x Wavelength (m)</a:t>
            </a:r>
          </a:p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Frequency (Hz) = Speed (m/s) ÷ Wavelength |(m)</a:t>
            </a:r>
          </a:p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Wavelength (m) = Speed (m/s) ÷ Frequency (Hz)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E91E87B-6607-AE75-BC2D-6C2C2EB198B3}"/>
              </a:ext>
            </a:extLst>
          </p:cNvPr>
          <p:cNvSpPr txBox="1">
            <a:spLocks/>
          </p:cNvSpPr>
          <p:nvPr/>
        </p:nvSpPr>
        <p:spPr>
          <a:xfrm>
            <a:off x="215582" y="1998687"/>
            <a:ext cx="1674835" cy="205716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Electromagnetic (EM) waves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transverse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waves that transfer energy from their source to an absorber.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all travel at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same velocity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through air or a vacuum. 3 x 10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m/s.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1312862" y="557371"/>
            <a:ext cx="8266748" cy="12901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waves arrive at the boundary between two different substances, one or more of the following things can happen:</a:t>
            </a: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Absorption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the energy of the waves is transferred to the energy stores of the substance they travel into (for example, when food is heated in a microwave)</a:t>
            </a: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the waves bounce back </a:t>
            </a: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Refraction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the waves change speed and direction as they cross the boundary </a:t>
            </a: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Transmission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the waves carry on moving once they’ve crossed the boundary, but may be refracted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718072-413A-F52A-1DBD-BC0F4C1C6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4" y="1901175"/>
            <a:ext cx="9254490" cy="3236824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F818C4FE-19BB-7DAD-E24B-F6E357C45B82}"/>
              </a:ext>
            </a:extLst>
          </p:cNvPr>
          <p:cNvSpPr txBox="1">
            <a:spLocks/>
          </p:cNvSpPr>
          <p:nvPr/>
        </p:nvSpPr>
        <p:spPr>
          <a:xfrm>
            <a:off x="325754" y="5191652"/>
            <a:ext cx="9253855" cy="15444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Radio-waves and micro-waves can penetrate the body and cause internal heating.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Infrared can damage or kill skin cells due to heating.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Ultraviolet can damage skin cells (skin cancer) and cause blindness.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X-rays and gamma rays can penetrate the body and can damage or kill cells, cause mutations of genes and lead to cancers.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Ultraviolet, X-ray and gamma rays are forms of ionising radiation.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Radiation dose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(in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sieverts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is the risk of harm from exposure of the body to a particular radiation.</a:t>
            </a:r>
          </a:p>
        </p:txBody>
      </p:sp>
    </p:spTree>
    <p:extLst>
      <p:ext uri="{BB962C8B-B14F-4D97-AF65-F5344CB8AC3E}">
        <p14:creationId xmlns:p14="http://schemas.microsoft.com/office/powerpoint/2010/main" val="4260076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367</Words>
  <Application>Microsoft Office PowerPoint</Application>
  <PresentationFormat>A4 Paper (210x297 mm)</PresentationFormat>
  <Paragraphs>29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(Physics) – Year 11 – Autumn 2</vt:lpstr>
      <vt:lpstr>Science (Physics) – Year 11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7</cp:revision>
  <dcterms:created xsi:type="dcterms:W3CDTF">2024-09-02T18:04:31Z</dcterms:created>
  <dcterms:modified xsi:type="dcterms:W3CDTF">2024-11-03T17:29:19Z</dcterms:modified>
</cp:coreProperties>
</file>