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440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801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13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747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771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818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721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760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1202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619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167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693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DCCDE6A-90B3-4602-8858-4FE719DB391B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2154761-E6A6-4BC7-A4B3-BB6FF2ED7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008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739B8-3C4B-33EE-47C0-D2843E1EAA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9510" y="197803"/>
            <a:ext cx="8420100" cy="310197"/>
          </a:xfrm>
        </p:spPr>
        <p:txBody>
          <a:bodyPr>
            <a:normAutofit/>
          </a:bodyPr>
          <a:lstStyle/>
          <a:p>
            <a:pPr algn="r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Science (Physics) – Year 11 – Autumn 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12211F-A501-2D21-1291-5278200AC5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83" y="197803"/>
            <a:ext cx="719137" cy="719137"/>
          </a:xfrm>
          <a:prstGeom prst="rect">
            <a:avLst/>
          </a:prstGeom>
        </p:spPr>
      </p:pic>
      <p:sp>
        <p:nvSpPr>
          <p:cNvPr id="10" name="Subtitle 2">
            <a:extLst>
              <a:ext uri="{FF2B5EF4-FFF2-40B4-BE49-F238E27FC236}">
                <a16:creationId xmlns:a16="http://schemas.microsoft.com/office/drawing/2014/main" id="{314E841B-3A7F-FEC2-2847-1DEEE2C795AD}"/>
              </a:ext>
            </a:extLst>
          </p:cNvPr>
          <p:cNvSpPr txBox="1">
            <a:spLocks/>
          </p:cNvSpPr>
          <p:nvPr/>
        </p:nvSpPr>
        <p:spPr>
          <a:xfrm>
            <a:off x="259079" y="1150164"/>
            <a:ext cx="9387841" cy="126408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Speed </a:t>
            </a:r>
            <a:r>
              <a:rPr lang="en-GB"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 a scalar quantity. Has a magnitude. average speed (m/s) = total distance travelled (m) ÷ total time taken (s)</a:t>
            </a:r>
          </a:p>
          <a:p>
            <a:pPr algn="l"/>
            <a:r>
              <a:rPr lang="en-GB"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Some typical average speeds are: walking ≈ 1.5m/s,  running ≈ 3m/s, cycling ≈ 6m/s</a:t>
            </a:r>
          </a:p>
          <a:p>
            <a:pPr algn="l"/>
            <a:r>
              <a:rPr lang="en-GB"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speed of sound and the speed of the wind also change depending on the conditions. A typical value for the speed of sound is 300m/s</a:t>
            </a:r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265F0F3D-0386-B3F9-B333-5329C376F177}"/>
              </a:ext>
            </a:extLst>
          </p:cNvPr>
          <p:cNvSpPr txBox="1">
            <a:spLocks/>
          </p:cNvSpPr>
          <p:nvPr/>
        </p:nvSpPr>
        <p:spPr>
          <a:xfrm>
            <a:off x="259079" y="3364366"/>
            <a:ext cx="9387841" cy="24674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Acceleration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 the change in velocity of an object per second. It is a vector quantity – it has magnitude and direction.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unit of acceleration is metres per second squared, m/s</a:t>
            </a:r>
            <a:r>
              <a:rPr lang="en-GB" sz="1200" baseline="30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 object is accelerating if its speed or its direction (or both) are changing. 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negative acceleration means an object is slowing down, and is called deceleration.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Acceleration can be calculated using: acceleration (m/s</a:t>
            </a:r>
            <a:r>
              <a:rPr lang="en-GB" sz="1200" baseline="30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= change in velocity (m/s) ÷ time taken (s) 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Uniform acceleration is when the acceleration of an object is constant.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following equation applies to objects with uniform acceleration: (final velocity)</a:t>
            </a:r>
            <a:r>
              <a:rPr lang="en-GB" sz="1200" baseline="30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(initial velocity)</a:t>
            </a:r>
            <a:r>
              <a:rPr lang="en-GB" sz="1200" baseline="30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= 2 × acceleration × distance 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</a:t>
            </a:r>
            <a:r>
              <a:rPr lang="en-GB" sz="1200" baseline="30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u</a:t>
            </a:r>
            <a:r>
              <a:rPr lang="en-GB" sz="1200" baseline="30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 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= 2as 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FFEBBB-F52B-FB20-3868-90A47D1B58F2}"/>
              </a:ext>
            </a:extLst>
          </p:cNvPr>
          <p:cNvSpPr txBox="1">
            <a:spLocks/>
          </p:cNvSpPr>
          <p:nvPr/>
        </p:nvSpPr>
        <p:spPr>
          <a:xfrm>
            <a:off x="259079" y="2531925"/>
            <a:ext cx="9387841" cy="7191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Velocity 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 a vector quantity. Has a magnitude and direction.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 object moving in a circle can have a constant speed but its velocity is always changing because its direction is always changing.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E2941C3E-AFBE-80F8-880B-D2BF3EF7C224}"/>
              </a:ext>
            </a:extLst>
          </p:cNvPr>
          <p:cNvSpPr txBox="1">
            <a:spLocks/>
          </p:cNvSpPr>
          <p:nvPr/>
        </p:nvSpPr>
        <p:spPr>
          <a:xfrm>
            <a:off x="259079" y="5945143"/>
            <a:ext cx="9387841" cy="41501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If a falling object is only acted on by gravity the acceleration will be 9.8 m/s</a:t>
            </a:r>
            <a:r>
              <a:rPr lang="en-GB" sz="1200" baseline="30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8425081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739B8-3C4B-33EE-47C0-D2843E1EAA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9510" y="197803"/>
            <a:ext cx="8420100" cy="310197"/>
          </a:xfrm>
        </p:spPr>
        <p:txBody>
          <a:bodyPr>
            <a:normAutofit/>
          </a:bodyPr>
          <a:lstStyle/>
          <a:p>
            <a:pPr algn="r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Science (Physics) – Year 11 – Autumn 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12211F-A501-2D21-1291-5278200AC5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83" y="197803"/>
            <a:ext cx="719137" cy="719137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19FFEBBB-F52B-FB20-3868-90A47D1B58F2}"/>
              </a:ext>
            </a:extLst>
          </p:cNvPr>
          <p:cNvSpPr txBox="1">
            <a:spLocks/>
          </p:cNvSpPr>
          <p:nvPr/>
        </p:nvSpPr>
        <p:spPr>
          <a:xfrm>
            <a:off x="215582" y="1066969"/>
            <a:ext cx="5788977" cy="129015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distance–time graph shows how the distance travelled by an object travelling in a straight line changes with time.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gradient of the line in a distance–time graph is equal to the object’s speed.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If the object is accelerating, the speed at any time can be found by calculating the gradient of a tangent to the curved line at that time.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76355DB-0D87-2A3A-ECB2-DEE48FB0BA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0770" y="557371"/>
            <a:ext cx="3314700" cy="22955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98C3680-9B2F-33C3-436D-5906FE68CF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6495" y="2946104"/>
            <a:ext cx="3143250" cy="2800350"/>
          </a:xfrm>
          <a:prstGeom prst="rect">
            <a:avLst/>
          </a:prstGeom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CB0749FB-EFA2-1FA3-56F0-5008BE7DDC20}"/>
              </a:ext>
            </a:extLst>
          </p:cNvPr>
          <p:cNvSpPr txBox="1">
            <a:spLocks/>
          </p:cNvSpPr>
          <p:nvPr/>
        </p:nvSpPr>
        <p:spPr>
          <a:xfrm>
            <a:off x="215581" y="2507149"/>
            <a:ext cx="5788977" cy="81517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velocity–time graph shows how the velocity of an object changes with time. 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gradient of the line in a velocity–time graph is qual to the object’s acceleration.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F5DC7187-C02D-DA6C-7AE7-C2B21A03D715}"/>
              </a:ext>
            </a:extLst>
          </p:cNvPr>
          <p:cNvSpPr txBox="1">
            <a:spLocks/>
          </p:cNvSpPr>
          <p:nvPr/>
        </p:nvSpPr>
        <p:spPr>
          <a:xfrm>
            <a:off x="215581" y="3436789"/>
            <a:ext cx="5788977" cy="221217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Newton’s Second Law says that the acceleration a of an object: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is proportional to the resultant force on the object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is inversely proportional to the mass of the object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equation is :  resultant force (N) = mass (kg) × acceleration (m/s</a:t>
            </a:r>
            <a:r>
              <a:rPr lang="en-GB" sz="1200" baseline="30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 = ma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inertial mass of an object is a measure of how difficult it is to change the velocity of an object. It can be found using: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inertial mass (kg) = force (N) ÷ acceleration (m/s</a:t>
            </a:r>
            <a:r>
              <a:rPr lang="en-GB" sz="1200" baseline="30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2600765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739B8-3C4B-33EE-47C0-D2843E1EAA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9510" y="197803"/>
            <a:ext cx="8420100" cy="310197"/>
          </a:xfrm>
        </p:spPr>
        <p:txBody>
          <a:bodyPr>
            <a:normAutofit/>
          </a:bodyPr>
          <a:lstStyle/>
          <a:p>
            <a:pPr algn="r"/>
            <a:r>
              <a:rPr lang="en-GB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Science (Physics) – Year 11 – Autumn 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12211F-A501-2D21-1291-5278200AC5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83" y="197803"/>
            <a:ext cx="719137" cy="719137"/>
          </a:xfrm>
          <a:prstGeom prst="rect">
            <a:avLst/>
          </a:prstGeom>
        </p:spPr>
      </p:pic>
      <p:sp>
        <p:nvSpPr>
          <p:cNvPr id="12" name="Subtitle 2">
            <a:extLst>
              <a:ext uri="{FF2B5EF4-FFF2-40B4-BE49-F238E27FC236}">
                <a16:creationId xmlns:a16="http://schemas.microsoft.com/office/drawing/2014/main" id="{F5DC7187-C02D-DA6C-7AE7-C2B21A03D715}"/>
              </a:ext>
            </a:extLst>
          </p:cNvPr>
          <p:cNvSpPr txBox="1">
            <a:spLocks/>
          </p:cNvSpPr>
          <p:nvPr/>
        </p:nvSpPr>
        <p:spPr>
          <a:xfrm>
            <a:off x="7764461" y="659194"/>
            <a:ext cx="1815149" cy="58736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 an object falling through a fluid: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there are two forces acting – its weight due to gravity and the drag force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the weight remains constant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the drag force is small at the beginning, but gets bigger as it speeds up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the resultant force will get smaller as the drag force increases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the acceleration will decrease as it falls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if it falls for a long enough time, the object will reach a final steady speed.</a:t>
            </a:r>
          </a:p>
          <a:p>
            <a:pPr algn="l"/>
            <a:r>
              <a:rPr lang="en-GB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Terminal velocity is the constant velocity a falling object reaches when the frictional force acting on it is equal to its weight.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99FE2BF-814A-CDD8-7ACA-1BDB7E671E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583" y="1148080"/>
            <a:ext cx="7355062" cy="5048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7232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76</TotalTime>
  <Words>621</Words>
  <Application>Microsoft Office PowerPoint</Application>
  <PresentationFormat>A4 Paper (210x297 mm)</PresentationFormat>
  <Paragraphs>37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Aptos</vt:lpstr>
      <vt:lpstr>Aptos Display</vt:lpstr>
      <vt:lpstr>Arial</vt:lpstr>
      <vt:lpstr>Tahoma</vt:lpstr>
      <vt:lpstr>Office Theme</vt:lpstr>
      <vt:lpstr>Science (Physics) – Year 11 – Autumn 1</vt:lpstr>
      <vt:lpstr>Science (Physics) – Year 11 – Autumn 1</vt:lpstr>
      <vt:lpstr>Science (Physics) – Year 11 – Autumn 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Martin Hampshire</dc:creator>
  <cp:lastModifiedBy>Martin Hampshire</cp:lastModifiedBy>
  <cp:revision>6</cp:revision>
  <dcterms:created xsi:type="dcterms:W3CDTF">2024-09-02T18:04:31Z</dcterms:created>
  <dcterms:modified xsi:type="dcterms:W3CDTF">2024-09-03T04:34:45Z</dcterms:modified>
</cp:coreProperties>
</file>