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44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801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13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747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771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18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721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760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202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619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167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693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008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739B8-3C4B-33EE-47C0-D2843E1EA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9510" y="197803"/>
            <a:ext cx="8420100" cy="310197"/>
          </a:xfrm>
        </p:spPr>
        <p:txBody>
          <a:bodyPr>
            <a:normAutofit/>
          </a:bodyPr>
          <a:lstStyle/>
          <a:p>
            <a:pPr algn="r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 (Physics) – Year 11 – Autumn 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12211F-A501-2D21-1291-5278200AC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83" y="197803"/>
            <a:ext cx="719137" cy="719137"/>
          </a:xfrm>
          <a:prstGeom prst="rect">
            <a:avLst/>
          </a:prstGeom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E2941C3E-AFBE-80F8-880B-D2BF3EF7C224}"/>
              </a:ext>
            </a:extLst>
          </p:cNvPr>
          <p:cNvSpPr txBox="1">
            <a:spLocks/>
          </p:cNvSpPr>
          <p:nvPr/>
        </p:nvSpPr>
        <p:spPr>
          <a:xfrm>
            <a:off x="6853835" y="1028552"/>
            <a:ext cx="2868994" cy="6580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Isotopes are atoms of the same element, with the same number of protons but a different numbers of neutrons.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A86A38C-3B9C-0BCA-6CCA-31D7637385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119" y="1005841"/>
            <a:ext cx="6162953" cy="556121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94FE066-692E-A445-93FF-124BC23DA1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3643" y="2755091"/>
            <a:ext cx="3218713" cy="206271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6B6CFEE-C5BE-7671-15DF-F64B1725B7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66532" y="4873618"/>
            <a:ext cx="3796748" cy="1707595"/>
          </a:xfrm>
          <a:prstGeom prst="rect">
            <a:avLst/>
          </a:prstGeo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63A75A5D-2454-62F2-4E97-AF7EE98B51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5433220"/>
              </p:ext>
            </p:extLst>
          </p:nvPr>
        </p:nvGraphicFramePr>
        <p:xfrm>
          <a:off x="6853835" y="1810224"/>
          <a:ext cx="2868994" cy="1473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0385">
                  <a:extLst>
                    <a:ext uri="{9D8B030D-6E8A-4147-A177-3AD203B41FA5}">
                      <a16:colId xmlns:a16="http://schemas.microsoft.com/office/drawing/2014/main" val="3956510215"/>
                    </a:ext>
                  </a:extLst>
                </a:gridCol>
                <a:gridCol w="1042385">
                  <a:extLst>
                    <a:ext uri="{9D8B030D-6E8A-4147-A177-3AD203B41FA5}">
                      <a16:colId xmlns:a16="http://schemas.microsoft.com/office/drawing/2014/main" val="3662144064"/>
                    </a:ext>
                  </a:extLst>
                </a:gridCol>
                <a:gridCol w="1086224">
                  <a:extLst>
                    <a:ext uri="{9D8B030D-6E8A-4147-A177-3AD203B41FA5}">
                      <a16:colId xmlns:a16="http://schemas.microsoft.com/office/drawing/2014/main" val="346963245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Relative</a:t>
                      </a:r>
                    </a:p>
                    <a:p>
                      <a:pPr algn="ctr"/>
                      <a:r>
                        <a:rPr lang="en-GB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Charge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Relative</a:t>
                      </a:r>
                    </a:p>
                    <a:p>
                      <a:pPr algn="ctr"/>
                      <a:r>
                        <a:rPr lang="en-GB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Mass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448275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Proton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+1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25426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Neutron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10476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Electron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Very small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8683231"/>
                  </a:ext>
                </a:extLst>
              </a:tr>
            </a:tbl>
          </a:graphicData>
        </a:graphic>
      </p:graphicFrame>
      <p:sp>
        <p:nvSpPr>
          <p:cNvPr id="15" name="Subtitle 2">
            <a:extLst>
              <a:ext uri="{FF2B5EF4-FFF2-40B4-BE49-F238E27FC236}">
                <a16:creationId xmlns:a16="http://schemas.microsoft.com/office/drawing/2014/main" id="{975295DB-A3C2-945F-688B-313AD18BCFD8}"/>
              </a:ext>
            </a:extLst>
          </p:cNvPr>
          <p:cNvSpPr txBox="1">
            <a:spLocks/>
          </p:cNvSpPr>
          <p:nvPr/>
        </p:nvSpPr>
        <p:spPr>
          <a:xfrm>
            <a:off x="6864906" y="3362496"/>
            <a:ext cx="2868994" cy="144508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nucleus, which is 10 000 times smaller than the radius of the atom, consists of two particles: 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positively charged protons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neutrons which are neutral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 atom is uncharged overall and has equal numbers of protons and electrons.</a:t>
            </a:r>
          </a:p>
        </p:txBody>
      </p:sp>
    </p:spTree>
    <p:extLst>
      <p:ext uri="{BB962C8B-B14F-4D97-AF65-F5344CB8AC3E}">
        <p14:creationId xmlns:p14="http://schemas.microsoft.com/office/powerpoint/2010/main" val="18425081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739B8-3C4B-33EE-47C0-D2843E1EA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9510" y="197803"/>
            <a:ext cx="8420100" cy="310197"/>
          </a:xfrm>
        </p:spPr>
        <p:txBody>
          <a:bodyPr>
            <a:normAutofit/>
          </a:bodyPr>
          <a:lstStyle/>
          <a:p>
            <a:pPr algn="r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 (Physics) – Year 11 – Autumn 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12211F-A501-2D21-1291-5278200AC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83" y="197803"/>
            <a:ext cx="719137" cy="719137"/>
          </a:xfrm>
          <a:prstGeom prst="rect">
            <a:avLst/>
          </a:prstGeom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E2941C3E-AFBE-80F8-880B-D2BF3EF7C224}"/>
              </a:ext>
            </a:extLst>
          </p:cNvPr>
          <p:cNvSpPr txBox="1">
            <a:spLocks/>
          </p:cNvSpPr>
          <p:nvPr/>
        </p:nvSpPr>
        <p:spPr>
          <a:xfrm>
            <a:off x="934720" y="1051264"/>
            <a:ext cx="8263578" cy="6580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Radioactive decay is when nuclear radiation is emitted by unstable atomic nuclei so that they become more stable.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 is a random process. This radiation can knock electrons out of atoms in a process called ionisation.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DA7C109-170C-503A-3C76-89F51718B3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720" y="1802808"/>
            <a:ext cx="8263578" cy="3665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3626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739B8-3C4B-33EE-47C0-D2843E1EA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9510" y="197803"/>
            <a:ext cx="8420100" cy="310197"/>
          </a:xfrm>
        </p:spPr>
        <p:txBody>
          <a:bodyPr>
            <a:normAutofit/>
          </a:bodyPr>
          <a:lstStyle/>
          <a:p>
            <a:pPr algn="r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 (Physics) – Year 11 – Autumn 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12211F-A501-2D21-1291-5278200AC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83" y="197803"/>
            <a:ext cx="719137" cy="719137"/>
          </a:xfrm>
          <a:prstGeom prst="rect">
            <a:avLst/>
          </a:prstGeom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E2941C3E-AFBE-80F8-880B-D2BF3EF7C224}"/>
              </a:ext>
            </a:extLst>
          </p:cNvPr>
          <p:cNvSpPr txBox="1">
            <a:spLocks/>
          </p:cNvSpPr>
          <p:nvPr/>
        </p:nvSpPr>
        <p:spPr>
          <a:xfrm>
            <a:off x="934720" y="836930"/>
            <a:ext cx="8263578" cy="11849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half‑life of a radioactive source is the time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for half the number of unstable nuclei in a sample to decay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for the count rate or activity of a source to halve.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half‑life of a source can be found from a graph of its count rate or activity against time.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B448C7D-FB9D-5025-0808-C5885F6C77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49" y="2154899"/>
            <a:ext cx="6725920" cy="4255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5852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</TotalTime>
  <Words>209</Words>
  <Application>Microsoft Office PowerPoint</Application>
  <PresentationFormat>A4 Paper (210x297 mm)</PresentationFormat>
  <Paragraphs>27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Aptos</vt:lpstr>
      <vt:lpstr>Aptos Display</vt:lpstr>
      <vt:lpstr>Arial</vt:lpstr>
      <vt:lpstr>Tahoma</vt:lpstr>
      <vt:lpstr>Office Theme</vt:lpstr>
      <vt:lpstr>Science (Physics) – Year 11 – Autumn 2</vt:lpstr>
      <vt:lpstr>Science (Physics) – Year 11 – Autumn 2</vt:lpstr>
      <vt:lpstr>Science (Physics) – Year 11 – Autumn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Martin Hampshire</dc:creator>
  <cp:lastModifiedBy>Martin Hampshire</cp:lastModifiedBy>
  <cp:revision>9</cp:revision>
  <dcterms:created xsi:type="dcterms:W3CDTF">2024-09-02T18:04:31Z</dcterms:created>
  <dcterms:modified xsi:type="dcterms:W3CDTF">2024-09-03T05:01:29Z</dcterms:modified>
</cp:coreProperties>
</file>