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54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(Biology) – Year 10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D196BE20-9376-9406-0CAB-44CFCA559024}"/>
              </a:ext>
            </a:extLst>
          </p:cNvPr>
          <p:cNvSpPr txBox="1">
            <a:spLocks/>
          </p:cNvSpPr>
          <p:nvPr/>
        </p:nvSpPr>
        <p:spPr>
          <a:xfrm>
            <a:off x="326390" y="1064776"/>
            <a:ext cx="3554731" cy="1625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Body cells divide by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mitosis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form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two identical daughter cells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going through 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cell cycle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 is important for the growth and repair of cells, for example, the  replacement of skin cells. Mitosis is also used for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asexual reproduction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There are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three main stages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the cell cycle: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02FDFED-E961-CD0E-0BD4-CDC86210D9D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10" t="1429"/>
          <a:stretch/>
        </p:blipFill>
        <p:spPr>
          <a:xfrm>
            <a:off x="4047422" y="3675082"/>
            <a:ext cx="5532188" cy="311912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6928C2-C28E-724E-883E-45C324DA75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7422" y="592736"/>
            <a:ext cx="5532188" cy="297816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1" name="Subtitle 2">
            <a:extLst>
              <a:ext uri="{FF2B5EF4-FFF2-40B4-BE49-F238E27FC236}">
                <a16:creationId xmlns:a16="http://schemas.microsoft.com/office/drawing/2014/main" id="{98655C64-0A57-2332-59B5-CC1ACBF9B74D}"/>
              </a:ext>
            </a:extLst>
          </p:cNvPr>
          <p:cNvSpPr txBox="1">
            <a:spLocks/>
          </p:cNvSpPr>
          <p:nvPr/>
        </p:nvSpPr>
        <p:spPr>
          <a:xfrm>
            <a:off x="326389" y="2847487"/>
            <a:ext cx="3554731" cy="3812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stem cell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is an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undifferentiated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cell that can develop into one or more types of specialised cell.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 are two types of stem cell in mammals: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adult stem cells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(for example in bone marrow to produce new blood cells)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embryonic stem cells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Embryonic stem cells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differentiate into any type of specialised cell in the body.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 are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stem cells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a plant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meristem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(tips of the roots and shoots). They can be used to create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clones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whole plants.</a:t>
            </a:r>
          </a:p>
          <a:p>
            <a:pPr marL="171450" indent="-1714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Rare species of plants can be cloned to prevent extinction</a:t>
            </a:r>
          </a:p>
          <a:p>
            <a:pPr marL="171450" indent="-1714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Plants with desirable traits can be cloned to produce large numbers of identical plants</a:t>
            </a:r>
          </a:p>
          <a:p>
            <a:pPr marL="171450" indent="-17145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Cloned plants are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genetically identical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 a whole crop is at risk of being destroyed by a single disease.</a:t>
            </a:r>
            <a:endParaRPr lang="en-GB" sz="1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202</Words>
  <Application>Microsoft Office PowerPoint</Application>
  <PresentationFormat>A4 Paper (210x297 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Tahoma</vt:lpstr>
      <vt:lpstr>Office Theme</vt:lpstr>
      <vt:lpstr>Science (Biology) – Year 10 –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9</cp:revision>
  <dcterms:created xsi:type="dcterms:W3CDTF">2024-09-02T18:04:31Z</dcterms:created>
  <dcterms:modified xsi:type="dcterms:W3CDTF">2024-11-03T13:28:36Z</dcterms:modified>
</cp:coreProperties>
</file>