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(Chemistry)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243D3970-4071-7AD8-D98C-33F19C5A17B4}"/>
              </a:ext>
            </a:extLst>
          </p:cNvPr>
          <p:cNvSpPr txBox="1">
            <a:spLocks/>
          </p:cNvSpPr>
          <p:nvPr/>
        </p:nvSpPr>
        <p:spPr>
          <a:xfrm>
            <a:off x="1159510" y="658971"/>
            <a:ext cx="4022090" cy="137048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Exothermic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 transfer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the surroundings</a:t>
            </a:r>
          </a:p>
          <a:p>
            <a:pPr algn="l">
              <a:spcBef>
                <a:spcPts val="60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Thermometer shows an increase in the temperature.</a:t>
            </a:r>
          </a:p>
          <a:p>
            <a:pPr algn="l">
              <a:spcBef>
                <a:spcPts val="60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Oxidation, combustion, neutralisation reactions.</a:t>
            </a:r>
          </a:p>
          <a:p>
            <a:pPr algn="l">
              <a:spcBef>
                <a:spcPts val="60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Used in self-heating cans, handwarmers.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351FB0-43CE-0C66-FF31-EF23C5CECA8C}"/>
              </a:ext>
            </a:extLst>
          </p:cNvPr>
          <p:cNvSpPr txBox="1">
            <a:spLocks/>
          </p:cNvSpPr>
          <p:nvPr/>
        </p:nvSpPr>
        <p:spPr>
          <a:xfrm>
            <a:off x="439420" y="6170727"/>
            <a:ext cx="3961130" cy="538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reaction profile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shows whether a reaction is exothermic or endothermic.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68C064-7B18-F0D3-210F-E08D8A7F97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420" y="2180432"/>
            <a:ext cx="9140190" cy="3845856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665E9674-FDC0-0FB2-B0AB-74B8CFE3D2EB}"/>
              </a:ext>
            </a:extLst>
          </p:cNvPr>
          <p:cNvSpPr txBox="1">
            <a:spLocks/>
          </p:cNvSpPr>
          <p:nvPr/>
        </p:nvSpPr>
        <p:spPr>
          <a:xfrm>
            <a:off x="5455920" y="658971"/>
            <a:ext cx="4123690" cy="13704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Endothermic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 transfer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the surroundings</a:t>
            </a:r>
          </a:p>
          <a:p>
            <a:pPr algn="l">
              <a:spcBef>
                <a:spcPts val="60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Thermometer shows a decrease in the temperature.</a:t>
            </a:r>
          </a:p>
          <a:p>
            <a:pPr algn="l">
              <a:spcBef>
                <a:spcPts val="60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Thermal decomposition reactions.</a:t>
            </a:r>
          </a:p>
          <a:p>
            <a:pPr algn="l">
              <a:spcBef>
                <a:spcPts val="60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Used in sports injury packs.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0ED58664-5070-7086-C4F4-20DFAAE0B412}"/>
              </a:ext>
            </a:extLst>
          </p:cNvPr>
          <p:cNvSpPr txBox="1">
            <a:spLocks/>
          </p:cNvSpPr>
          <p:nvPr/>
        </p:nvSpPr>
        <p:spPr>
          <a:xfrm>
            <a:off x="4612640" y="6170727"/>
            <a:ext cx="4966970" cy="538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activation energy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minimum amount of energy that particles must have to react when they collide. </a:t>
            </a:r>
          </a:p>
        </p:txBody>
      </p:sp>
    </p:spTree>
    <p:extLst>
      <p:ext uri="{BB962C8B-B14F-4D97-AF65-F5344CB8AC3E}">
        <p14:creationId xmlns:p14="http://schemas.microsoft.com/office/powerpoint/2010/main" val="3446870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93</Words>
  <Application>Microsoft Office PowerPoint</Application>
  <PresentationFormat>A4 Paper (210x297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Tahoma</vt:lpstr>
      <vt:lpstr>Office Theme</vt:lpstr>
      <vt:lpstr>Science (Chemistry) – Year 11 –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10</cp:revision>
  <dcterms:created xsi:type="dcterms:W3CDTF">2024-09-02T18:04:31Z</dcterms:created>
  <dcterms:modified xsi:type="dcterms:W3CDTF">2024-11-03T19:27:14Z</dcterms:modified>
</cp:coreProperties>
</file>